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60" r:id="rId5"/>
    <p:sldId id="263"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7"/>
  </p:normalViewPr>
  <p:slideViewPr>
    <p:cSldViewPr snapToGrid="0">
      <p:cViewPr varScale="1">
        <p:scale>
          <a:sx n="102" d="100"/>
          <a:sy n="102"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F741-7FF2-F26B-CD63-1D3F0B8B9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275B8-9813-4141-AC8D-9EA2AB4E2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D2430-58FD-2D83-4D7E-E06843CB3A92}"/>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B10BA71E-7710-D57D-C8D1-25DD2887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3DC1-66AD-8ABF-7381-7BB2D6B13CD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44326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818C-8D03-A48B-296F-5441712DC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AE440-38E1-FB25-5219-1CE3F2364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3EF4A-FA93-1A7C-FD6E-9388843C281A}"/>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D22DDFD9-057A-75FF-38C2-00372590B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8BA10-EE03-FF88-32B4-F5A7A515AA47}"/>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80106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37BBC-B1AD-836A-0D62-F3837ABAC3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C8A3E-37BB-0AAA-6EA0-594B014E2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908D7-1164-500B-8D8E-843DDC8C05AD}"/>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B9F552BB-C9FF-CDE7-6754-45867CE17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FF694-53EA-5464-2FF2-06ECF8F3DF3A}"/>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29764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005C-619E-665F-2EA3-AD5507F59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4B775-7D28-4FA5-7301-B5E90FA26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81A7C-BD80-0534-4676-A7A3DA4FE35B}"/>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26D17E1E-6781-8278-66F0-6DA092AC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CB48-07A2-E205-E926-85BB881EF1FF}"/>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5520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C28F-A3A6-F73D-FB85-6DE12ACEE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C9DEE-2FCF-B943-C13C-0D4C54D04F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0BE3B-41B3-8680-3BC6-31C5D7130C7E}"/>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B624DE72-7D5C-1180-8F7D-AE6DAC30E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9DB6F-609E-0284-F963-2E50A7AD5581}"/>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22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EF3F-653E-0108-FB54-D5799120B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1110A-AAAD-564E-9F70-9513B6A88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83816-9974-E53C-D2E5-06ABE2BEE6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A7F534-E025-E7AD-3787-2FA63A788CA1}"/>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6" name="Footer Placeholder 5">
            <a:extLst>
              <a:ext uri="{FF2B5EF4-FFF2-40B4-BE49-F238E27FC236}">
                <a16:creationId xmlns:a16="http://schemas.microsoft.com/office/drawing/2014/main" id="{D6745821-C8F5-F707-BDDE-5EE9CC1AB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FE86F-AC43-A74D-530D-F55F5094E1B5}"/>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5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077-2CB2-9378-D449-C98F354D7F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840C-3D5E-11F4-B3D8-A353E3152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569120-5D68-A14E-7526-A1F317A0F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16E89-075E-16D4-99C0-EA2CFD5A0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975738-A00E-9348-9353-9769096B3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F430A-2387-10FA-64B1-A13B69775441}"/>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8" name="Footer Placeholder 7">
            <a:extLst>
              <a:ext uri="{FF2B5EF4-FFF2-40B4-BE49-F238E27FC236}">
                <a16:creationId xmlns:a16="http://schemas.microsoft.com/office/drawing/2014/main" id="{7F3DC38E-50CE-DD29-515B-35EE316F8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8A51B-D8B8-B409-ABDB-D3239733FDF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1577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F76-1FDC-B1CF-A391-5CD099C1B6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D64B4-139C-4813-37D4-16E2FEC6E213}"/>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4" name="Footer Placeholder 3">
            <a:extLst>
              <a:ext uri="{FF2B5EF4-FFF2-40B4-BE49-F238E27FC236}">
                <a16:creationId xmlns:a16="http://schemas.microsoft.com/office/drawing/2014/main" id="{FFFB1927-4C9B-5649-BB17-1BE68E160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EE7816-20D9-EC85-6EE3-4CA49D43100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7622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38BD5-3855-C531-E46B-71316AE2088D}"/>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3" name="Footer Placeholder 2">
            <a:extLst>
              <a:ext uri="{FF2B5EF4-FFF2-40B4-BE49-F238E27FC236}">
                <a16:creationId xmlns:a16="http://schemas.microsoft.com/office/drawing/2014/main" id="{62BAE106-DC05-CA8C-1E05-EA16F3143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B108A-14D7-6383-E92C-D2DAEF34745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99751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5AC2-8815-F50B-559F-28632B550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6FA47-080B-4F52-786D-803AC77B7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389CA-916F-6447-42E9-0D73A5AAE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6F29-ED9C-0419-EE35-2C40C78FD8A7}"/>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6" name="Footer Placeholder 5">
            <a:extLst>
              <a:ext uri="{FF2B5EF4-FFF2-40B4-BE49-F238E27FC236}">
                <a16:creationId xmlns:a16="http://schemas.microsoft.com/office/drawing/2014/main" id="{2472C2CF-0282-E804-9436-DA3710AF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7722F-793E-AE44-CF55-BCCF86297E6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99711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BCC9-5B7D-E27C-B777-0126B6605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40AF4-34DC-4B6C-01A0-07AEF7BA0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322C1-2FC1-593A-0462-85F8E585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BC277-7D0B-97CE-31DD-EA227B10A1DA}"/>
              </a:ext>
            </a:extLst>
          </p:cNvPr>
          <p:cNvSpPr>
            <a:spLocks noGrp="1"/>
          </p:cNvSpPr>
          <p:nvPr>
            <p:ph type="dt" sz="half" idx="10"/>
          </p:nvPr>
        </p:nvSpPr>
        <p:spPr/>
        <p:txBody>
          <a:bodyPr/>
          <a:lstStyle/>
          <a:p>
            <a:fld id="{56CA2B22-40C3-304A-B739-8A8CEB98563C}" type="datetimeFigureOut">
              <a:rPr lang="en-US" smtClean="0"/>
              <a:t>8/9/24</a:t>
            </a:fld>
            <a:endParaRPr lang="en-US"/>
          </a:p>
        </p:txBody>
      </p:sp>
      <p:sp>
        <p:nvSpPr>
          <p:cNvPr id="6" name="Footer Placeholder 5">
            <a:extLst>
              <a:ext uri="{FF2B5EF4-FFF2-40B4-BE49-F238E27FC236}">
                <a16:creationId xmlns:a16="http://schemas.microsoft.com/office/drawing/2014/main" id="{A89552FF-8CAE-0DA8-9BE6-31A93FDDF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9286F-54B0-5D18-5D28-7D20CD20C1B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3175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82062-FB03-E650-D862-53DC29862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451E9-F43B-2482-E413-9285BF6D8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4552B-3DB4-53EA-FB2B-266981C4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CA2B22-40C3-304A-B739-8A8CEB98563C}" type="datetimeFigureOut">
              <a:rPr lang="en-US" smtClean="0"/>
              <a:t>8/9/24</a:t>
            </a:fld>
            <a:endParaRPr lang="en-US"/>
          </a:p>
        </p:txBody>
      </p:sp>
      <p:sp>
        <p:nvSpPr>
          <p:cNvPr id="5" name="Footer Placeholder 4">
            <a:extLst>
              <a:ext uri="{FF2B5EF4-FFF2-40B4-BE49-F238E27FC236}">
                <a16:creationId xmlns:a16="http://schemas.microsoft.com/office/drawing/2014/main" id="{DE707D8B-D86B-2AB4-4C84-F68A3A856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B92C9E-3F44-BA30-C27B-724916FD1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F616D8-42A7-804A-A4F9-7DC1CBC1AC2F}" type="slidenum">
              <a:rPr lang="en-US" smtClean="0"/>
              <a:t>‹#›</a:t>
            </a:fld>
            <a:endParaRPr lang="en-US"/>
          </a:p>
        </p:txBody>
      </p:sp>
    </p:spTree>
    <p:extLst>
      <p:ext uri="{BB962C8B-B14F-4D97-AF65-F5344CB8AC3E}">
        <p14:creationId xmlns:p14="http://schemas.microsoft.com/office/powerpoint/2010/main" val="3662330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spTree>
    <p:extLst>
      <p:ext uri="{BB962C8B-B14F-4D97-AF65-F5344CB8AC3E}">
        <p14:creationId xmlns:p14="http://schemas.microsoft.com/office/powerpoint/2010/main" val="367193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36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2446-8C28-E163-C665-1199E06DC8A2}"/>
              </a:ext>
            </a:extLst>
          </p:cNvPr>
          <p:cNvSpPr>
            <a:spLocks noGrp="1"/>
          </p:cNvSpPr>
          <p:nvPr>
            <p:ph type="title"/>
          </p:nvPr>
        </p:nvSpPr>
        <p:spPr/>
        <p:txBody>
          <a:bodyPr/>
          <a:lstStyle/>
          <a:p>
            <a:endParaRPr lang="en-US"/>
          </a:p>
        </p:txBody>
      </p:sp>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tretch>
            <a:fillRect/>
          </a:stretch>
        </p:blipFill>
        <p:spPr>
          <a:xfrm>
            <a:off x="0" y="0"/>
            <a:ext cx="12192000" cy="6861514"/>
          </a:xfrm>
        </p:spPr>
      </p:pic>
    </p:spTree>
    <p:extLst>
      <p:ext uri="{BB962C8B-B14F-4D97-AF65-F5344CB8AC3E}">
        <p14:creationId xmlns:p14="http://schemas.microsoft.com/office/powerpoint/2010/main" val="271652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p:txBody>
          <a:bodyPr/>
          <a:lstStyle/>
          <a:p>
            <a:r>
              <a:rPr lang="en-US" dirty="0"/>
              <a:t>By website</a:t>
            </a: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838201" y="1314450"/>
            <a:ext cx="7754220" cy="5543550"/>
          </a:xfrm>
        </p:spPr>
      </p:pic>
    </p:spTree>
    <p:extLst>
      <p:ext uri="{BB962C8B-B14F-4D97-AF65-F5344CB8AC3E}">
        <p14:creationId xmlns:p14="http://schemas.microsoft.com/office/powerpoint/2010/main" val="1032784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9392-8EB6-FAD7-33FA-54C8B72C6823}"/>
              </a:ext>
            </a:extLst>
          </p:cNvPr>
          <p:cNvSpPr>
            <a:spLocks noGrp="1"/>
          </p:cNvSpPr>
          <p:nvPr>
            <p:ph type="title"/>
          </p:nvPr>
        </p:nvSpPr>
        <p:spPr/>
        <p:txBody>
          <a:bodyPr/>
          <a:lstStyle/>
          <a:p>
            <a:endParaRPr lang="en-US"/>
          </a:p>
        </p:txBody>
      </p:sp>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2984454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2568-10FE-D203-9218-85B6FDE8AA2D}"/>
              </a:ext>
            </a:extLst>
          </p:cNvPr>
          <p:cNvSpPr>
            <a:spLocks noGrp="1"/>
          </p:cNvSpPr>
          <p:nvPr>
            <p:ph type="title"/>
          </p:nvPr>
        </p:nvSpPr>
        <p:spPr/>
        <p:txBody>
          <a:bodyPr/>
          <a:lstStyle/>
          <a:p>
            <a:endParaRPr lang="en-US"/>
          </a:p>
        </p:txBody>
      </p:sp>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a:blip r:embed="rId2"/>
          <a:stretch>
            <a:fillRect/>
          </a:stretch>
        </p:blipFill>
        <p:spPr>
          <a:xfrm>
            <a:off x="0" y="0"/>
            <a:ext cx="12192001" cy="6858000"/>
          </a:xfrm>
        </p:spPr>
      </p:pic>
    </p:spTree>
    <p:extLst>
      <p:ext uri="{BB962C8B-B14F-4D97-AF65-F5344CB8AC3E}">
        <p14:creationId xmlns:p14="http://schemas.microsoft.com/office/powerpoint/2010/main" val="281396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dirty="0"/>
              <a:t>Observations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lnSpcReduction="10000"/>
          </a:bodyPr>
          <a:lstStyle/>
          <a:p>
            <a:r>
              <a:rPr lang="en-US" sz="2200" dirty="0"/>
              <a:t>Since most of our sales occur in the middle/East countries, targeting those countries with marketing strategies can yield the greatest return based off geographical location.</a:t>
            </a:r>
          </a:p>
          <a:p>
            <a:endParaRPr lang="en-US" sz="2200" dirty="0"/>
          </a:p>
          <a:p>
            <a:r>
              <a:rPr lang="en-US" sz="2200" dirty="0"/>
              <a:t>Although it appears more cities in the west place orders, the total number of sales are much less in total when compared to the East/Southern countries. Using this insight more marketing tailored to high traffic cities in the west can be promoted to result in higher ticket item sales or multiple orders being made. Thus, increasing profit from already high occurring traffic. </a:t>
            </a:r>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120</Words>
  <Application>Microsoft Macintosh PowerPoint</Application>
  <PresentationFormat>Widescreen</PresentationFormat>
  <Paragraphs>11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Project 2</vt:lpstr>
      <vt:lpstr>Which locations see the highest traffic of sales..</vt:lpstr>
      <vt:lpstr>PowerPoint Presentation</vt:lpstr>
      <vt:lpstr>By website</vt:lpstr>
      <vt:lpstr>PowerPoint Presentation</vt:lpstr>
      <vt:lpstr>PowerPoint Presentation</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Gomez, Antonio</dc:creator>
  <cp:lastModifiedBy>Gomez, Antonio</cp:lastModifiedBy>
  <cp:revision>7</cp:revision>
  <dcterms:created xsi:type="dcterms:W3CDTF">2024-08-09T18:14:29Z</dcterms:created>
  <dcterms:modified xsi:type="dcterms:W3CDTF">2024-08-09T19:26:18Z</dcterms:modified>
</cp:coreProperties>
</file>